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61" r:id="rId4"/>
    <p:sldId id="260" r:id="rId5"/>
    <p:sldId id="258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741869-BE13-B673-563F-CC003AC4B2CD}" v="8" dt="2023-08-27T06:53:53.814"/>
    <p1510:client id="{2AD2CA91-4CC5-4398-6074-76C581BDEA21}" v="61" dt="2023-08-27T08:18:36.910"/>
    <p1510:client id="{3F7FF07A-4F99-405F-A541-AE4522E20ABF}" v="57" dt="2023-08-27T07:18:15.933"/>
    <p1510:client id="{59DF774E-0CE4-5C44-5C9D-8210A4B4CEA9}" v="30" dt="2023-08-27T07:08:49.198"/>
    <p1510:client id="{6802A55E-9B87-47EF-E51A-251E9620130D}" v="8" dt="2023-08-27T07:51:34.185"/>
    <p1510:client id="{CDB5655A-2300-9C31-3C3F-CA9346381591}" v="314" dt="2023-08-27T07:05:26.427"/>
    <p1510:client id="{E0BD8D83-621C-45F7-A971-FEA0C7F0ADCF}" v="109" dt="2023-08-26T20:53:45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2"/>
    <p:restoredTop sz="89398"/>
  </p:normalViewPr>
  <p:slideViewPr>
    <p:cSldViewPr snapToGrid="0">
      <p:cViewPr varScale="1">
        <p:scale>
          <a:sx n="130" d="100"/>
          <a:sy n="130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20778-9259-5349-89D3-C0ECEA936B5D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E0395-E782-4A48-96EC-1FD2A196DD5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026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z'auererst möchtemi bi üsem team bedanke.</a:t>
            </a:r>
          </a:p>
          <a:p>
            <a:r>
              <a:rPr lang="en-CH" dirty="0"/>
              <a:t>mir hei ide letschte 48h ungloublich viu chönne lehre 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E0395-E782-4A48-96EC-1FD2A196DD59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2714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E0395-E782-4A48-96EC-1FD2A196DD59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30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8/27/23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40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8/27/23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0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8/27/23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5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8/27/23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8/27/23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90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8/27/23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1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8/27/23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590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8/27/23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9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8/27/23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0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8/27/23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4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8/27/23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5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8/27/23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0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95025" y="3243729"/>
            <a:ext cx="5619138" cy="1382029"/>
          </a:xfrm>
        </p:spPr>
        <p:txBody>
          <a:bodyPr anchor="b">
            <a:normAutofit/>
          </a:bodyPr>
          <a:lstStyle/>
          <a:p>
            <a:r>
              <a:rPr lang="de-DE" dirty="0">
                <a:ea typeface="Meiryo"/>
              </a:rPr>
              <a:t>Sol Umbra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de-DE" sz="1600">
                <a:ea typeface="Meiryo"/>
              </a:rPr>
              <a:t>By Christian B., Matthias S., </a:t>
            </a:r>
            <a:r>
              <a:rPr lang="de-DE" sz="1600" err="1">
                <a:ea typeface="Meiryo"/>
              </a:rPr>
              <a:t>Nathanaël</a:t>
            </a:r>
            <a:r>
              <a:rPr lang="de-DE" sz="1600">
                <a:ea typeface="Meiryo"/>
              </a:rPr>
              <a:t> H. Nicole Z., Tobias B.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Grafik 3" descr="Ein Bild, das Clipart, Animierter Cartoon, Smiley, Animation enthält.&#10;&#10;Beschreibung automatisch generiert.">
            <a:extLst>
              <a:ext uri="{FF2B5EF4-FFF2-40B4-BE49-F238E27FC236}">
                <a16:creationId xmlns:a16="http://schemas.microsoft.com/office/drawing/2014/main" id="{8140BD65-3D4B-F720-0BB1-8ADA4D965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3" r="14278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akemymoney Leo GIF - Takemymoney Leo Leonardo GIFs">
            <a:extLst>
              <a:ext uri="{FF2B5EF4-FFF2-40B4-BE49-F238E27FC236}">
                <a16:creationId xmlns:a16="http://schemas.microsoft.com/office/drawing/2014/main" id="{44995BBF-615D-5542-47F0-0AB275DC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92" y="2060886"/>
            <a:ext cx="5758307" cy="2879153"/>
          </a:xfrm>
          <a:prstGeom prst="rect">
            <a:avLst/>
          </a:prstGeom>
        </p:spPr>
      </p:pic>
      <p:pic>
        <p:nvPicPr>
          <p:cNvPr id="3" name="Grafik 2" descr="Datei:BFH Logo deutsch.png – Wikipedia">
            <a:extLst>
              <a:ext uri="{FF2B5EF4-FFF2-40B4-BE49-F238E27FC236}">
                <a16:creationId xmlns:a16="http://schemas.microsoft.com/office/drawing/2014/main" id="{A78000D1-82E2-B302-2320-968B0F8FF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96" b="32545"/>
          <a:stretch/>
        </p:blipFill>
        <p:spPr>
          <a:xfrm>
            <a:off x="3809736" y="2117263"/>
            <a:ext cx="1280259" cy="203590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98B92B5-84AF-26B1-A2EB-5A69DC86BE7D}"/>
              </a:ext>
            </a:extLst>
          </p:cNvPr>
          <p:cNvSpPr txBox="1"/>
          <p:nvPr/>
        </p:nvSpPr>
        <p:spPr>
          <a:xfrm>
            <a:off x="6819625" y="2598474"/>
            <a:ext cx="269934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4000" b="1">
                <a:solidFill>
                  <a:schemeClr val="bg1"/>
                </a:solidFill>
                <a:ea typeface="Meiryo"/>
              </a:rPr>
              <a:t>2 ECTS</a:t>
            </a:r>
          </a:p>
        </p:txBody>
      </p:sp>
    </p:spTree>
    <p:extLst>
      <p:ext uri="{BB962C8B-B14F-4D97-AF65-F5344CB8AC3E}">
        <p14:creationId xmlns:p14="http://schemas.microsoft.com/office/powerpoint/2010/main" val="335719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Person, Mann, Kleidung, draußen enthält.&#10;&#10;Beschreibung automatisch generiert.">
            <a:extLst>
              <a:ext uri="{FF2B5EF4-FFF2-40B4-BE49-F238E27FC236}">
                <a16:creationId xmlns:a16="http://schemas.microsoft.com/office/drawing/2014/main" id="{B2043AF9-F802-F233-32BF-CB2B884A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36" y="1696858"/>
            <a:ext cx="5193659" cy="3464283"/>
          </a:xfrm>
          <a:prstGeom prst="rect">
            <a:avLst/>
          </a:prstGeom>
        </p:spPr>
      </p:pic>
      <p:pic>
        <p:nvPicPr>
          <p:cNvPr id="3" name="Grafik 2" descr="Ein Bild, das Person, Bart, Menschliches Gesicht, Mann enthält.&#10;&#10;Beschreibung automatisch generiert.">
            <a:extLst>
              <a:ext uri="{FF2B5EF4-FFF2-40B4-BE49-F238E27FC236}">
                <a16:creationId xmlns:a16="http://schemas.microsoft.com/office/drawing/2014/main" id="{14EB5D14-2B7B-A939-FB25-7055FD908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72" y="1707909"/>
            <a:ext cx="4994336" cy="345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09FACBB2-E046-E095-F446-69F2793C6F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939" y="166950"/>
            <a:ext cx="11533339" cy="65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Text, Karte, Diagramm, Reihe enthält.&#10;&#10;Beschreibung automatisch generiert.">
            <a:extLst>
              <a:ext uri="{FF2B5EF4-FFF2-40B4-BE49-F238E27FC236}">
                <a16:creationId xmlns:a16="http://schemas.microsoft.com/office/drawing/2014/main" id="{69B467C5-8CFB-CD87-95AC-2AA3E96E6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821" y="446391"/>
            <a:ext cx="4214343" cy="596587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09A994A-8558-869B-DD12-3F16FE108497}"/>
              </a:ext>
            </a:extLst>
          </p:cNvPr>
          <p:cNvSpPr txBox="1"/>
          <p:nvPr/>
        </p:nvSpPr>
        <p:spPr>
          <a:xfrm>
            <a:off x="793422" y="1146928"/>
            <a:ext cx="472911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b="1">
                <a:ea typeface="Meiryo"/>
              </a:rPr>
              <a:t>Geoapify</a:t>
            </a:r>
          </a:p>
          <a:p>
            <a:r>
              <a:rPr lang="de-DE">
                <a:ea typeface="Meiryo"/>
              </a:rPr>
              <a:t>LAT / LON:</a:t>
            </a:r>
            <a:r>
              <a:rPr lang="de-DE">
                <a:ea typeface="+mn-lt"/>
                <a:cs typeface="+mn-lt"/>
              </a:rPr>
              <a:t> 46.94172, 7.44019</a:t>
            </a:r>
            <a:endParaRPr lang="de-DE"/>
          </a:p>
          <a:p>
            <a:endParaRPr lang="de-DE">
              <a:ea typeface="Meiryo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07972DC-89A7-DEAF-C77B-69AF3B4FADAD}"/>
              </a:ext>
            </a:extLst>
          </p:cNvPr>
          <p:cNvSpPr txBox="1"/>
          <p:nvPr/>
        </p:nvSpPr>
        <p:spPr>
          <a:xfrm>
            <a:off x="793422" y="3134413"/>
            <a:ext cx="563251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b="1">
                <a:ea typeface="+mn-lt"/>
                <a:cs typeface="+mn-lt"/>
              </a:rPr>
              <a:t>3D – Modell: Klassen</a:t>
            </a:r>
          </a:p>
          <a:p>
            <a:r>
              <a:rPr lang="de-DE">
                <a:ea typeface="+mn-lt"/>
                <a:cs typeface="+mn-lt"/>
              </a:rPr>
              <a:t>CH1903+ / LV95: 2'600'118.5, 1'198'959.0</a:t>
            </a:r>
            <a:endParaRPr lang="de-DE">
              <a:ea typeface="Meiryo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C3046C0-9F0A-DF64-FB28-A75C30FEBEC1}"/>
              </a:ext>
            </a:extLst>
          </p:cNvPr>
          <p:cNvSpPr txBox="1"/>
          <p:nvPr/>
        </p:nvSpPr>
        <p:spPr>
          <a:xfrm>
            <a:off x="816989" y="5396846"/>
            <a:ext cx="5632515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b="1">
                <a:ea typeface="+mn-lt"/>
                <a:cs typeface="+mn-lt"/>
              </a:rPr>
              <a:t>3D – Modell: </a:t>
            </a:r>
            <a:r>
              <a:rPr lang="de-DE" sz="2000" b="1" err="1">
                <a:ea typeface="+mn-lt"/>
                <a:cs typeface="+mn-lt"/>
              </a:rPr>
              <a:t>three-js</a:t>
            </a:r>
            <a:endParaRPr lang="en-US" sz="2000" err="1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X Y Z : 10, 20, 5</a:t>
            </a:r>
            <a:endParaRPr lang="de-DE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44808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unkelheit, Screenshot, Schwarz enthält.&#10;&#10;Beschreibung automatisch generiert.">
            <a:extLst>
              <a:ext uri="{FF2B5EF4-FFF2-40B4-BE49-F238E27FC236}">
                <a16:creationId xmlns:a16="http://schemas.microsoft.com/office/drawing/2014/main" id="{5AA258F4-3BFB-4E05-B5DC-15125A8CB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0103" y="2685065"/>
            <a:ext cx="2673568" cy="1501008"/>
          </a:xfrm>
          <a:prstGeom prst="rect">
            <a:avLst/>
          </a:prstGeom>
        </p:spPr>
      </p:pic>
      <p:pic>
        <p:nvPicPr>
          <p:cNvPr id="6" name="Grafik 5" descr="Video ads icon advertising Royalty Free Vector Image">
            <a:extLst>
              <a:ext uri="{FF2B5EF4-FFF2-40B4-BE49-F238E27FC236}">
                <a16:creationId xmlns:a16="http://schemas.microsoft.com/office/drawing/2014/main" id="{F2A7D0DB-241D-92FD-2F63-8D56F7FCA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52" y="1947672"/>
            <a:ext cx="2743200" cy="29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56449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Macintosh PowerPoint</Application>
  <PresentationFormat>Widescreen</PresentationFormat>
  <Paragraphs>13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Meiryo</vt:lpstr>
      <vt:lpstr>Calibri</vt:lpstr>
      <vt:lpstr>Corbel</vt:lpstr>
      <vt:lpstr>SketchLinesVTI</vt:lpstr>
      <vt:lpstr>Sol Umbra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Christian Blättler</cp:lastModifiedBy>
  <cp:revision>38</cp:revision>
  <dcterms:created xsi:type="dcterms:W3CDTF">2023-08-26T20:46:36Z</dcterms:created>
  <dcterms:modified xsi:type="dcterms:W3CDTF">2023-08-27T08:41:38Z</dcterms:modified>
</cp:coreProperties>
</file>